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4bf49b2af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4bf49b2af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4bf49b2af_4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4bf49b2af_4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4bf49b2af_4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4bf49b2af_4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4bf49b2af_4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4bf49b2af_4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4bf49b2af_4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4bf49b2af_4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4bf49b2af_4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4bf49b2af_4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4bf49b2af_4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4bf49b2af_4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44bf49b2af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44bf49b2af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4bf49b2af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4bf49b2af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4bf49b2af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4bf49b2af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4bf49b2af_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4bf49b2af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4bf49b2af_4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4bf49b2af_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4bf49b2af_4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4bf49b2af_4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4bf49b2af_4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4bf49b2af_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4bf49b2af_4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4bf49b2af_4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slide" Target="/ppt/slides/slide3.xml"/><Relationship Id="rId5" Type="http://schemas.openxmlformats.org/officeDocument/2006/relationships/slide" Target="/ppt/slides/slide10.xml"/><Relationship Id="rId6" Type="http://schemas.openxmlformats.org/officeDocument/2006/relationships/slide" Target="/ppt/slides/slide11.xml"/><Relationship Id="rId7" Type="http://schemas.openxmlformats.org/officeDocument/2006/relationships/slide" Target="/ppt/slides/slide12.xml"/><Relationship Id="rId8" Type="http://schemas.openxmlformats.org/officeDocument/2006/relationships/slide" Target="/ppt/slides/slide7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slide" Target="/ppt/slides/slide1.xml"/><Relationship Id="rId5" Type="http://schemas.openxmlformats.org/officeDocument/2006/relationships/slide" Target="/ppt/slides/slide8.xml"/><Relationship Id="rId6" Type="http://schemas.openxmlformats.org/officeDocument/2006/relationships/slide" Target="/ppt/slides/slide11.xml"/><Relationship Id="rId7" Type="http://schemas.openxmlformats.org/officeDocument/2006/relationships/slide" Target="/ppt/slides/slide1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slide" Target="/ppt/slides/slide1.xml"/><Relationship Id="rId5" Type="http://schemas.openxmlformats.org/officeDocument/2006/relationships/slide" Target="/ppt/slides/slide10.xml"/><Relationship Id="rId6" Type="http://schemas.openxmlformats.org/officeDocument/2006/relationships/slide" Target="/ppt/slides/slide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slide" Target="/ppt/slides/slide13.xml"/><Relationship Id="rId5" Type="http://schemas.openxmlformats.org/officeDocument/2006/relationships/slide" Target="/ppt/slides/slide1.xml"/><Relationship Id="rId6" Type="http://schemas.openxmlformats.org/officeDocument/2006/relationships/slide" Target="/ppt/slides/slide1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slide" Target="/ppt/slides/slide14.xml"/><Relationship Id="rId5" Type="http://schemas.openxmlformats.org/officeDocument/2006/relationships/slide" Target="/ppt/slides/slide15.xml"/><Relationship Id="rId6" Type="http://schemas.openxmlformats.org/officeDocument/2006/relationships/slide" Target="/ppt/slides/slide1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slide" Target="/ppt/slides/slide13.xml"/><Relationship Id="rId5" Type="http://schemas.openxmlformats.org/officeDocument/2006/relationships/slide" Target="/ppt/slides/slide1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slide" Target="/ppt/slides/slide13.xml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slide" Target="/ppt/slides/slide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slide" Target="/ppt/slides/slide1.xml"/><Relationship Id="rId5" Type="http://schemas.openxmlformats.org/officeDocument/2006/relationships/slide" Target="/ppt/slides/slide12.xm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.xml"/><Relationship Id="rId10" Type="http://schemas.openxmlformats.org/officeDocument/2006/relationships/slide" Target="/ppt/slides/slide6.xml"/><Relationship Id="rId13" Type="http://schemas.openxmlformats.org/officeDocument/2006/relationships/slide" Target="/ppt/slides/slide12.xml"/><Relationship Id="rId12" Type="http://schemas.openxmlformats.org/officeDocument/2006/relationships/slide" Target="/ppt/slides/slide12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slide" Target="/ppt/slides/slide1.xml"/><Relationship Id="rId4" Type="http://schemas.openxmlformats.org/officeDocument/2006/relationships/slide" Target="/ppt/slides/slide9.xml"/><Relationship Id="rId9" Type="http://schemas.openxmlformats.org/officeDocument/2006/relationships/slide" Target="/ppt/slides/slide8.xml"/><Relationship Id="rId5" Type="http://schemas.openxmlformats.org/officeDocument/2006/relationships/image" Target="../media/image3.png"/><Relationship Id="rId6" Type="http://schemas.openxmlformats.org/officeDocument/2006/relationships/slide" Target="/ppt/slides/slide2.xml"/><Relationship Id="rId7" Type="http://schemas.openxmlformats.org/officeDocument/2006/relationships/slide" Target="/ppt/slides/slide2.xml"/><Relationship Id="rId8" Type="http://schemas.openxmlformats.org/officeDocument/2006/relationships/slide" Target="/ppt/slides/slide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image" Target="../media/image6.png"/><Relationship Id="rId6" Type="http://schemas.openxmlformats.org/officeDocument/2006/relationships/slide" Target="/ppt/slides/slide2.xml"/><Relationship Id="rId7" Type="http://schemas.openxmlformats.org/officeDocument/2006/relationships/slide" Target="/ppt/slides/slide8.xml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2.xml"/><Relationship Id="rId10" Type="http://schemas.openxmlformats.org/officeDocument/2006/relationships/slide" Target="/ppt/slides/slide8.xml"/><Relationship Id="rId12" Type="http://schemas.openxmlformats.org/officeDocument/2006/relationships/slide" Target="/ppt/slides/slide4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slide" Target="/ppt/slides/slide8.xml"/><Relationship Id="rId4" Type="http://schemas.openxmlformats.org/officeDocument/2006/relationships/slide" Target="/ppt/slides/slide4.xml"/><Relationship Id="rId9" Type="http://schemas.openxmlformats.org/officeDocument/2006/relationships/slide" Target="/ppt/slides/slide2.xml"/><Relationship Id="rId5" Type="http://schemas.openxmlformats.org/officeDocument/2006/relationships/slide" Target="/ppt/slides/slide8.xml"/><Relationship Id="rId6" Type="http://schemas.openxmlformats.org/officeDocument/2006/relationships/slide" Target="/ppt/slides/slide2.xml"/><Relationship Id="rId7" Type="http://schemas.openxmlformats.org/officeDocument/2006/relationships/image" Target="../media/image9.png"/><Relationship Id="rId8" Type="http://schemas.openxmlformats.org/officeDocument/2006/relationships/slide" Target="/ppt/slides/slide8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slide" Target="/ppt/slides/slide1.xml"/><Relationship Id="rId5" Type="http://schemas.openxmlformats.org/officeDocument/2006/relationships/slide" Target="/ppt/slides/slide1.xml"/><Relationship Id="rId6" Type="http://schemas.openxmlformats.org/officeDocument/2006/relationships/slide" Target="/ppt/slides/slide12.xml"/><Relationship Id="rId7" Type="http://schemas.openxmlformats.org/officeDocument/2006/relationships/slide" Target="/ppt/slides/slide1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slide" Target="/ppt/slides/slide9.xml"/><Relationship Id="rId5" Type="http://schemas.openxmlformats.org/officeDocument/2006/relationships/slide" Target="/ppt/slides/slide6.xml"/><Relationship Id="rId6" Type="http://schemas.openxmlformats.org/officeDocument/2006/relationships/slide" Target="/ppt/slides/slide2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slide" Target="/ppt/slides/slide8.xml"/><Relationship Id="rId5" Type="http://schemas.openxmlformats.org/officeDocument/2006/relationships/slide" Target="/ppt/slides/slide1.xml"/><Relationship Id="rId6" Type="http://schemas.openxmlformats.org/officeDocument/2006/relationships/slide" Target="/ppt/slides/slide4.xml"/><Relationship Id="rId7" Type="http://schemas.openxmlformats.org/officeDocument/2006/relationships/slide" Target="/ppt/slides/slide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800" y="0"/>
            <a:ext cx="8528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>
            <a:hlinkClick action="ppaction://hlinksldjump" r:id="rId4"/>
          </p:cNvPr>
          <p:cNvSpPr txBox="1"/>
          <p:nvPr/>
        </p:nvSpPr>
        <p:spPr>
          <a:xfrm>
            <a:off x="352725" y="320000"/>
            <a:ext cx="3537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>
            <a:hlinkClick action="ppaction://hlinksldjump" r:id="rId5"/>
          </p:cNvPr>
          <p:cNvSpPr txBox="1"/>
          <p:nvPr/>
        </p:nvSpPr>
        <p:spPr>
          <a:xfrm>
            <a:off x="6778425" y="320000"/>
            <a:ext cx="7221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>
            <a:hlinkClick action="ppaction://hlinksldjump" r:id="rId6"/>
          </p:cNvPr>
          <p:cNvSpPr txBox="1"/>
          <p:nvPr/>
        </p:nvSpPr>
        <p:spPr>
          <a:xfrm>
            <a:off x="7574275" y="334725"/>
            <a:ext cx="9579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>
            <a:hlinkClick action="ppaction://hlinksldjump" r:id="rId7"/>
          </p:cNvPr>
          <p:cNvSpPr txBox="1"/>
          <p:nvPr/>
        </p:nvSpPr>
        <p:spPr>
          <a:xfrm>
            <a:off x="5510975" y="1292700"/>
            <a:ext cx="1768500" cy="1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>
            <a:hlinkClick action="ppaction://hlinksldjump" r:id="rId8"/>
          </p:cNvPr>
          <p:cNvSpPr txBox="1"/>
          <p:nvPr/>
        </p:nvSpPr>
        <p:spPr>
          <a:xfrm>
            <a:off x="5363600" y="408425"/>
            <a:ext cx="5895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000" y="0"/>
            <a:ext cx="85284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>
            <a:hlinkClick action="ppaction://hlinksldjump" r:id="rId4"/>
          </p:cNvPr>
          <p:cNvSpPr txBox="1"/>
          <p:nvPr/>
        </p:nvSpPr>
        <p:spPr>
          <a:xfrm>
            <a:off x="5628875" y="880025"/>
            <a:ext cx="221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2">
            <a:hlinkClick action="ppaction://hlinksldjump" r:id="rId5"/>
          </p:cNvPr>
          <p:cNvSpPr txBox="1"/>
          <p:nvPr/>
        </p:nvSpPr>
        <p:spPr>
          <a:xfrm>
            <a:off x="3344500" y="2501200"/>
            <a:ext cx="23874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2">
            <a:hlinkClick action="ppaction://hlinksldjump" r:id="rId6"/>
          </p:cNvPr>
          <p:cNvSpPr txBox="1"/>
          <p:nvPr/>
        </p:nvSpPr>
        <p:spPr>
          <a:xfrm>
            <a:off x="3315025" y="4505525"/>
            <a:ext cx="23433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2">
            <a:hlinkClick action="ppaction://hlinksldjump" r:id="rId7"/>
          </p:cNvPr>
          <p:cNvSpPr txBox="1"/>
          <p:nvPr/>
        </p:nvSpPr>
        <p:spPr>
          <a:xfrm>
            <a:off x="853825" y="320000"/>
            <a:ext cx="13116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800" y="0"/>
            <a:ext cx="85283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>
            <a:hlinkClick action="ppaction://hlinksldjump" r:id="rId4"/>
          </p:cNvPr>
          <p:cNvSpPr txBox="1"/>
          <p:nvPr/>
        </p:nvSpPr>
        <p:spPr>
          <a:xfrm>
            <a:off x="5599400" y="865300"/>
            <a:ext cx="2064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3">
            <a:hlinkClick action="ppaction://hlinksldjump" r:id="rId5"/>
          </p:cNvPr>
          <p:cNvSpPr txBox="1"/>
          <p:nvPr/>
        </p:nvSpPr>
        <p:spPr>
          <a:xfrm>
            <a:off x="3329775" y="4697125"/>
            <a:ext cx="2299200" cy="2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3">
            <a:hlinkClick action="ppaction://hlinksldjump" r:id="rId6"/>
          </p:cNvPr>
          <p:cNvSpPr txBox="1"/>
          <p:nvPr/>
        </p:nvSpPr>
        <p:spPr>
          <a:xfrm>
            <a:off x="809600" y="320000"/>
            <a:ext cx="13413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350" y="0"/>
            <a:ext cx="685414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>
            <a:hlinkClick action="ppaction://hlinksldjump" r:id="rId4"/>
          </p:cNvPr>
          <p:cNvSpPr txBox="1"/>
          <p:nvPr/>
        </p:nvSpPr>
        <p:spPr>
          <a:xfrm>
            <a:off x="4066675" y="3459150"/>
            <a:ext cx="12675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4">
            <a:hlinkClick action="ppaction://hlinksldjump" r:id="rId5"/>
          </p:cNvPr>
          <p:cNvSpPr txBox="1"/>
          <p:nvPr/>
        </p:nvSpPr>
        <p:spPr>
          <a:xfrm>
            <a:off x="1546500" y="290525"/>
            <a:ext cx="10611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4">
            <a:hlinkClick action="ppaction://hlinksldjump" r:id="rId6"/>
          </p:cNvPr>
          <p:cNvSpPr txBox="1"/>
          <p:nvPr/>
        </p:nvSpPr>
        <p:spPr>
          <a:xfrm>
            <a:off x="1517025" y="290525"/>
            <a:ext cx="10758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388" y="0"/>
            <a:ext cx="79704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>
            <a:hlinkClick action="ppaction://hlinksldjump" r:id="rId4"/>
          </p:cNvPr>
          <p:cNvSpPr txBox="1"/>
          <p:nvPr/>
        </p:nvSpPr>
        <p:spPr>
          <a:xfrm>
            <a:off x="2018100" y="4284475"/>
            <a:ext cx="50550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5">
            <a:hlinkClick action="ppaction://hlinksldjump" r:id="rId5"/>
          </p:cNvPr>
          <p:cNvSpPr txBox="1"/>
          <p:nvPr/>
        </p:nvSpPr>
        <p:spPr>
          <a:xfrm>
            <a:off x="2018100" y="4697125"/>
            <a:ext cx="50550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5">
            <a:hlinkClick action="ppaction://hlinksldjump" r:id="rId6"/>
          </p:cNvPr>
          <p:cNvSpPr txBox="1"/>
          <p:nvPr/>
        </p:nvSpPr>
        <p:spPr>
          <a:xfrm>
            <a:off x="1074900" y="320000"/>
            <a:ext cx="11790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000" y="0"/>
            <a:ext cx="7946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6">
            <a:hlinkClick action="ppaction://hlinksldjump" r:id="rId4"/>
          </p:cNvPr>
          <p:cNvSpPr txBox="1"/>
          <p:nvPr/>
        </p:nvSpPr>
        <p:spPr>
          <a:xfrm>
            <a:off x="2018100" y="3164400"/>
            <a:ext cx="49962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6">
            <a:hlinkClick action="ppaction://hlinksldjump" r:id="rId5"/>
          </p:cNvPr>
          <p:cNvSpPr txBox="1"/>
          <p:nvPr/>
        </p:nvSpPr>
        <p:spPr>
          <a:xfrm>
            <a:off x="1074900" y="320000"/>
            <a:ext cx="12084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>
            <a:hlinkClick action="ppaction://hlinksldjump" r:id="rId3"/>
          </p:cNvPr>
          <p:cNvSpPr txBox="1"/>
          <p:nvPr/>
        </p:nvSpPr>
        <p:spPr>
          <a:xfrm>
            <a:off x="2047575" y="3591800"/>
            <a:ext cx="50256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775" y="35550"/>
            <a:ext cx="7945199" cy="507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800" y="0"/>
            <a:ext cx="8528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>
            <a:hlinkClick action="ppaction://hlinksldjump" r:id="rId4"/>
          </p:cNvPr>
          <p:cNvSpPr txBox="1"/>
          <p:nvPr/>
        </p:nvSpPr>
        <p:spPr>
          <a:xfrm>
            <a:off x="441150" y="317275"/>
            <a:ext cx="4128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800" y="27613"/>
            <a:ext cx="8528400" cy="50882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>
            <a:hlinkClick action="ppaction://hlinksldjump" r:id="rId4"/>
          </p:cNvPr>
          <p:cNvSpPr txBox="1"/>
          <p:nvPr/>
        </p:nvSpPr>
        <p:spPr>
          <a:xfrm>
            <a:off x="500125" y="393675"/>
            <a:ext cx="3243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>
            <a:hlinkClick action="ppaction://hlinksldjump" r:id="rId5"/>
          </p:cNvPr>
          <p:cNvSpPr txBox="1"/>
          <p:nvPr/>
        </p:nvSpPr>
        <p:spPr>
          <a:xfrm>
            <a:off x="6321550" y="1204250"/>
            <a:ext cx="18717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>
            <a:hlinkClick action="ppaction://hlinksldjump" r:id="rId3"/>
          </p:cNvPr>
          <p:cNvSpPr txBox="1"/>
          <p:nvPr/>
        </p:nvSpPr>
        <p:spPr>
          <a:xfrm>
            <a:off x="7647950" y="1145300"/>
            <a:ext cx="6486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>
            <a:hlinkClick action="ppaction://hlinksldjump" r:id="rId4"/>
          </p:cNvPr>
          <p:cNvSpPr txBox="1"/>
          <p:nvPr/>
        </p:nvSpPr>
        <p:spPr>
          <a:xfrm>
            <a:off x="396950" y="305250"/>
            <a:ext cx="2799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800" y="0"/>
            <a:ext cx="85283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>
            <a:hlinkClick action="ppaction://hlinksldjump" r:id="rId6"/>
          </p:cNvPr>
          <p:cNvSpPr txBox="1"/>
          <p:nvPr/>
        </p:nvSpPr>
        <p:spPr>
          <a:xfrm>
            <a:off x="384250" y="745450"/>
            <a:ext cx="13686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>
            <a:hlinkClick action="ppaction://hlinksldjump" r:id="rId7"/>
          </p:cNvPr>
          <p:cNvSpPr txBox="1"/>
          <p:nvPr/>
        </p:nvSpPr>
        <p:spPr>
          <a:xfrm>
            <a:off x="747825" y="328425"/>
            <a:ext cx="13902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>
            <a:hlinkClick action="ppaction://hlinksldjump" r:id="rId8"/>
          </p:cNvPr>
          <p:cNvSpPr txBox="1"/>
          <p:nvPr/>
        </p:nvSpPr>
        <p:spPr>
          <a:xfrm>
            <a:off x="394950" y="360500"/>
            <a:ext cx="2799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>
            <a:hlinkClick action="ppaction://hlinksldjump" r:id="rId9"/>
          </p:cNvPr>
          <p:cNvSpPr txBox="1"/>
          <p:nvPr/>
        </p:nvSpPr>
        <p:spPr>
          <a:xfrm>
            <a:off x="427025" y="1868250"/>
            <a:ext cx="12726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>
            <a:hlinkClick action="ppaction://hlinksldjump" r:id="rId10"/>
          </p:cNvPr>
          <p:cNvSpPr txBox="1"/>
          <p:nvPr/>
        </p:nvSpPr>
        <p:spPr>
          <a:xfrm>
            <a:off x="7580875" y="274950"/>
            <a:ext cx="10908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>
            <a:hlinkClick action="ppaction://hlinksldjump" r:id="rId11"/>
          </p:cNvPr>
          <p:cNvSpPr txBox="1"/>
          <p:nvPr/>
        </p:nvSpPr>
        <p:spPr>
          <a:xfrm>
            <a:off x="7655725" y="1098350"/>
            <a:ext cx="7380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>
            <a:hlinkClick action="ppaction://hlinksldjump" r:id="rId12"/>
          </p:cNvPr>
          <p:cNvSpPr txBox="1"/>
          <p:nvPr/>
        </p:nvSpPr>
        <p:spPr>
          <a:xfrm>
            <a:off x="7719900" y="1344275"/>
            <a:ext cx="576600" cy="9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>
            <a:hlinkClick action="ppaction://hlinksldjump" r:id="rId13"/>
          </p:cNvPr>
          <p:cNvSpPr txBox="1"/>
          <p:nvPr/>
        </p:nvSpPr>
        <p:spPr>
          <a:xfrm>
            <a:off x="7409775" y="2969675"/>
            <a:ext cx="812700" cy="9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>
            <a:hlinkClick action="ppaction://hlinksldjump" r:id="rId3"/>
          </p:cNvPr>
          <p:cNvSpPr txBox="1"/>
          <p:nvPr/>
        </p:nvSpPr>
        <p:spPr>
          <a:xfrm>
            <a:off x="868550" y="305250"/>
            <a:ext cx="13263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>
            <a:hlinkClick action="ppaction://hlinksldjump" r:id="rId4"/>
          </p:cNvPr>
          <p:cNvSpPr txBox="1"/>
          <p:nvPr/>
        </p:nvSpPr>
        <p:spPr>
          <a:xfrm>
            <a:off x="485375" y="334725"/>
            <a:ext cx="235800" cy="2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676975" y="1779025"/>
            <a:ext cx="7665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800" y="0"/>
            <a:ext cx="85284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>
            <a:hlinkClick action="ppaction://hlinksldjump" r:id="rId6"/>
          </p:cNvPr>
          <p:cNvSpPr txBox="1"/>
          <p:nvPr/>
        </p:nvSpPr>
        <p:spPr>
          <a:xfrm>
            <a:off x="441150" y="305175"/>
            <a:ext cx="2799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>
            <a:hlinkClick action="ppaction://hlinksldjump" r:id="rId7"/>
          </p:cNvPr>
          <p:cNvSpPr txBox="1"/>
          <p:nvPr/>
        </p:nvSpPr>
        <p:spPr>
          <a:xfrm>
            <a:off x="529600" y="1837925"/>
            <a:ext cx="1105200" cy="2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>
            <a:hlinkClick action="ppaction://hlinksldjump" r:id="rId3"/>
          </p:cNvPr>
          <p:cNvSpPr txBox="1"/>
          <p:nvPr/>
        </p:nvSpPr>
        <p:spPr>
          <a:xfrm>
            <a:off x="455900" y="364200"/>
            <a:ext cx="3390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>
            <a:hlinkClick action="ppaction://hlinksldjump" r:id="rId4"/>
          </p:cNvPr>
          <p:cNvSpPr txBox="1"/>
          <p:nvPr/>
        </p:nvSpPr>
        <p:spPr>
          <a:xfrm>
            <a:off x="7706900" y="275775"/>
            <a:ext cx="8844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 txBox="1"/>
          <p:nvPr/>
        </p:nvSpPr>
        <p:spPr>
          <a:xfrm>
            <a:off x="868550" y="320000"/>
            <a:ext cx="13116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>
            <a:hlinkClick action="ppaction://hlinksldjump" r:id="rId5"/>
          </p:cNvPr>
          <p:cNvSpPr txBox="1"/>
          <p:nvPr/>
        </p:nvSpPr>
        <p:spPr>
          <a:xfrm>
            <a:off x="691700" y="1882200"/>
            <a:ext cx="7074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>
            <a:hlinkClick action="ppaction://hlinksldjump" r:id="rId6"/>
          </p:cNvPr>
          <p:cNvSpPr txBox="1"/>
          <p:nvPr/>
        </p:nvSpPr>
        <p:spPr>
          <a:xfrm>
            <a:off x="411675" y="776875"/>
            <a:ext cx="884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5688" y="0"/>
            <a:ext cx="85284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>
            <a:hlinkClick action="ppaction://hlinksldjump" r:id="rId8"/>
          </p:cNvPr>
          <p:cNvSpPr txBox="1"/>
          <p:nvPr/>
        </p:nvSpPr>
        <p:spPr>
          <a:xfrm>
            <a:off x="416325" y="307025"/>
            <a:ext cx="2754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>
            <a:hlinkClick action="ppaction://hlinksldjump" r:id="rId9"/>
          </p:cNvPr>
          <p:cNvSpPr txBox="1"/>
          <p:nvPr/>
        </p:nvSpPr>
        <p:spPr>
          <a:xfrm>
            <a:off x="384250" y="745450"/>
            <a:ext cx="12510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>
            <a:hlinkClick action="ppaction://hlinksldjump" r:id="rId10"/>
          </p:cNvPr>
          <p:cNvSpPr txBox="1"/>
          <p:nvPr/>
        </p:nvSpPr>
        <p:spPr>
          <a:xfrm>
            <a:off x="384250" y="1836175"/>
            <a:ext cx="1422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>
            <a:hlinkClick action="ppaction://hlinksldjump" r:id="rId11"/>
          </p:cNvPr>
          <p:cNvSpPr txBox="1"/>
          <p:nvPr/>
        </p:nvSpPr>
        <p:spPr>
          <a:xfrm>
            <a:off x="822675" y="307025"/>
            <a:ext cx="13116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>
            <a:hlinkClick action="ppaction://hlinksldjump" r:id="rId12"/>
          </p:cNvPr>
          <p:cNvSpPr txBox="1"/>
          <p:nvPr/>
        </p:nvSpPr>
        <p:spPr>
          <a:xfrm>
            <a:off x="7730575" y="274950"/>
            <a:ext cx="88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800" y="0"/>
            <a:ext cx="85283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>
            <a:hlinkClick action="ppaction://hlinksldjump" r:id="rId4"/>
          </p:cNvPr>
          <p:cNvSpPr txBox="1"/>
          <p:nvPr/>
        </p:nvSpPr>
        <p:spPr>
          <a:xfrm>
            <a:off x="5481500" y="378950"/>
            <a:ext cx="5895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9">
            <a:hlinkClick action="ppaction://hlinksldjump" r:id="rId5"/>
          </p:cNvPr>
          <p:cNvSpPr txBox="1"/>
          <p:nvPr/>
        </p:nvSpPr>
        <p:spPr>
          <a:xfrm>
            <a:off x="8473275" y="835825"/>
            <a:ext cx="1620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9">
            <a:hlinkClick action="ppaction://hlinksldjump" r:id="rId6"/>
          </p:cNvPr>
          <p:cNvSpPr txBox="1"/>
          <p:nvPr/>
        </p:nvSpPr>
        <p:spPr>
          <a:xfrm>
            <a:off x="5673100" y="1882200"/>
            <a:ext cx="1871700" cy="17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9">
            <a:hlinkClick action="ppaction://hlinksldjump" r:id="rId7"/>
          </p:cNvPr>
          <p:cNvSpPr txBox="1"/>
          <p:nvPr/>
        </p:nvSpPr>
        <p:spPr>
          <a:xfrm>
            <a:off x="868550" y="378950"/>
            <a:ext cx="1326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800" y="0"/>
            <a:ext cx="85284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>
            <a:hlinkClick action="ppaction://hlinksldjump" r:id="rId4"/>
          </p:cNvPr>
          <p:cNvSpPr txBox="1"/>
          <p:nvPr/>
        </p:nvSpPr>
        <p:spPr>
          <a:xfrm>
            <a:off x="7706900" y="231575"/>
            <a:ext cx="7812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0">
            <a:hlinkClick action="ppaction://hlinksldjump" r:id="rId5"/>
          </p:cNvPr>
          <p:cNvSpPr txBox="1"/>
          <p:nvPr/>
        </p:nvSpPr>
        <p:spPr>
          <a:xfrm>
            <a:off x="500125" y="320000"/>
            <a:ext cx="3096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0">
            <a:hlinkClick action="ppaction://hlinksldjump" r:id="rId6"/>
          </p:cNvPr>
          <p:cNvSpPr txBox="1"/>
          <p:nvPr/>
        </p:nvSpPr>
        <p:spPr>
          <a:xfrm>
            <a:off x="868550" y="305250"/>
            <a:ext cx="1326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800" y="0"/>
            <a:ext cx="8528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>
            <a:hlinkClick action="ppaction://hlinksldjump" r:id="rId4"/>
          </p:cNvPr>
          <p:cNvSpPr txBox="1"/>
          <p:nvPr/>
        </p:nvSpPr>
        <p:spPr>
          <a:xfrm>
            <a:off x="7662700" y="305250"/>
            <a:ext cx="9579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1">
            <a:hlinkClick action="ppaction://hlinksldjump" r:id="rId5"/>
          </p:cNvPr>
          <p:cNvSpPr txBox="1"/>
          <p:nvPr/>
        </p:nvSpPr>
        <p:spPr>
          <a:xfrm>
            <a:off x="7647950" y="1130575"/>
            <a:ext cx="1046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1">
            <a:hlinkClick action="ppaction://hlinksldjump" r:id="rId6"/>
          </p:cNvPr>
          <p:cNvSpPr txBox="1"/>
          <p:nvPr/>
        </p:nvSpPr>
        <p:spPr>
          <a:xfrm>
            <a:off x="485375" y="364200"/>
            <a:ext cx="2949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1">
            <a:hlinkClick action="ppaction://hlinksldjump" r:id="rId7"/>
          </p:cNvPr>
          <p:cNvSpPr txBox="1"/>
          <p:nvPr/>
        </p:nvSpPr>
        <p:spPr>
          <a:xfrm>
            <a:off x="883300" y="349475"/>
            <a:ext cx="13116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